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256" r:id="rId3"/>
    <p:sldId id="410" r:id="rId5"/>
    <p:sldId id="257" r:id="rId6"/>
    <p:sldId id="279" r:id="rId7"/>
    <p:sldId id="274" r:id="rId8"/>
    <p:sldId id="259" r:id="rId9"/>
    <p:sldId id="301" r:id="rId10"/>
    <p:sldId id="258" r:id="rId11"/>
    <p:sldId id="300" r:id="rId12"/>
    <p:sldId id="286" r:id="rId13"/>
    <p:sldId id="273" r:id="rId14"/>
    <p:sldId id="282" r:id="rId15"/>
    <p:sldId id="381" r:id="rId16"/>
    <p:sldId id="283" r:id="rId17"/>
    <p:sldId id="260" r:id="rId18"/>
    <p:sldId id="355" r:id="rId19"/>
    <p:sldId id="356" r:id="rId20"/>
    <p:sldId id="284" r:id="rId21"/>
    <p:sldId id="450" r:id="rId22"/>
    <p:sldId id="326" r:id="rId23"/>
    <p:sldId id="285" r:id="rId24"/>
    <p:sldId id="331" r:id="rId25"/>
    <p:sldId id="332" r:id="rId26"/>
    <p:sldId id="333" r:id="rId27"/>
    <p:sldId id="334" r:id="rId28"/>
    <p:sldId id="335" r:id="rId29"/>
    <p:sldId id="327" r:id="rId30"/>
    <p:sldId id="328" r:id="rId31"/>
    <p:sldId id="329" r:id="rId32"/>
    <p:sldId id="330" r:id="rId33"/>
    <p:sldId id="263" r:id="rId34"/>
    <p:sldId id="268" r:id="rId35"/>
    <p:sldId id="278" r:id="rId36"/>
    <p:sldId id="316" r:id="rId37"/>
    <p:sldId id="317" r:id="rId38"/>
    <p:sldId id="318" r:id="rId39"/>
    <p:sldId id="319" r:id="rId40"/>
    <p:sldId id="320" r:id="rId41"/>
    <p:sldId id="351" r:id="rId42"/>
    <p:sldId id="321" r:id="rId43"/>
    <p:sldId id="276" r:id="rId44"/>
    <p:sldId id="281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95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2.png"/><Relationship Id="rId1" Type="http://schemas.openxmlformats.org/officeDocument/2006/relationships/tags" Target="../tags/tag7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image" Target="../media/image49.jpeg"/><Relationship Id="rId4" Type="http://schemas.openxmlformats.org/officeDocument/2006/relationships/image" Target="../media/image4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52.jpeg"/><Relationship Id="rId3" Type="http://schemas.openxmlformats.org/officeDocument/2006/relationships/image" Target="../media/image12.png"/><Relationship Id="rId2" Type="http://schemas.openxmlformats.org/officeDocument/2006/relationships/tags" Target="../tags/tag85.xml"/><Relationship Id="rId1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54.jpeg"/><Relationship Id="rId2" Type="http://schemas.openxmlformats.org/officeDocument/2006/relationships/image" Target="../media/image53.wmf"/><Relationship Id="rId1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9.bin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58.jpeg"/><Relationship Id="rId1" Type="http://schemas.openxmlformats.org/officeDocument/2006/relationships/tags" Target="../tags/tag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73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1877060" y="2512695"/>
            <a:ext cx="902398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217670" y="3961130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68745" y="4472305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931535" y="5755323"/>
            <a:ext cx="3024188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qcow2-dump工具</a:t>
            </a:r>
            <a:r>
              <a:rPr>
                <a:solidFill>
                  <a:schemeClr val="hlink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hlink"/>
                </a:solidFill>
              </a:rPr>
              <a:t>设计实现</a:t>
            </a:r>
            <a:endParaRPr lang="zh-CN" altLang="en-US" dirty="0"/>
          </a:p>
        </p:txBody>
      </p:sp>
      <p:pic>
        <p:nvPicPr>
          <p:cNvPr id="3" name="图片 2" descr="qcow2-dump实现框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0"/>
            <a:ext cx="282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5040" y="1555750"/>
            <a:ext cx="4143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5040" y="3565525"/>
            <a:ext cx="46304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qcow2-dump工具下一步更新：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42843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 descr="qcow2-du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0"/>
            <a:ext cx="656780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0590" y="1226185"/>
            <a:ext cx="387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https://mail.gnu.org/archive/html/qemu-devel/2020-11/msg05778.html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7730" y="9721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https://mp.weixin.qq.com/s/rD4_vnXBHgQTpX2dicPm0g</a:t>
            </a:r>
            <a:r>
              <a:rPr lang="zh-CN" altLang="en-US" sz="1400"/>
              <a:t> </a:t>
            </a:r>
            <a:endParaRPr lang="zh-CN" altLang="en-US" sz="1400"/>
          </a:p>
        </p:txBody>
      </p:sp>
      <p:pic>
        <p:nvPicPr>
          <p:cNvPr id="3" name="图片 2" descr="lei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0"/>
            <a:ext cx="485521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985" y="1304290"/>
            <a:ext cx="5398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http://www.remword.com/kps_result/all_whole.html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  <p:pic>
        <p:nvPicPr>
          <p:cNvPr id="5" name="图片 4" descr="leim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679575"/>
            <a:ext cx="403669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15" y="2838450"/>
            <a:ext cx="3216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https://github.com/ming1/qcow2-dump</a:t>
            </a:r>
            <a:r>
              <a:rPr lang="zh-CN" altLang="en-US" sz="1600"/>
              <a:t>   </a:t>
            </a:r>
            <a:endParaRPr lang="zh-CN" altLang="en-US" sz="1600"/>
          </a:p>
        </p:txBody>
      </p:sp>
      <p:pic>
        <p:nvPicPr>
          <p:cNvPr id="8" name="图片 7" descr="leimi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250565"/>
            <a:ext cx="3590925" cy="170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445" y="5117465"/>
            <a:ext cx="3465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内核开发大佬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雷明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引用了qcow2-dump；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另外Maxim Levitsky是使用了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qcow2-dump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dump-qcow2.pl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见前页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5495" y="977900"/>
            <a:ext cx="10216515" cy="5876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国外研发求援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981075"/>
            <a:ext cx="9789160" cy="5876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513080"/>
            <a:ext cx="6776085" cy="3117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09650" y="5483860"/>
            <a:ext cx="10349865" cy="7918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遇到镜像问题：第一反应应该是使用qcow2-dump工具检查镜像状态(分布式存储的多个副本之间状态是否一致)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771650"/>
            <a:ext cx="2225675" cy="2378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9100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698365" y="223837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9995" y="358838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466725"/>
            <a:ext cx="4168140" cy="6391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5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  <p:tag name="commondata" val="eyJoZGlkIjoiZmQ5NzYxOGI0ZWE1M2VjNWU1MjA2ZWU1ZmY1M2Q0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4436</Words>
  <Application>WPS 演示</Application>
  <PresentationFormat>宽屏</PresentationFormat>
  <Paragraphs>256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Calibri</vt:lpstr>
      <vt:lpstr>楷体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个人简介：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qcow2-dump工具的设计实现</vt:lpstr>
      <vt:lpstr>开源社区交流</vt:lpstr>
      <vt:lpstr>开源社区认可</vt:lpstr>
      <vt:lpstr>开源社区认可</vt:lpstr>
      <vt:lpstr>开源社区认可</vt:lpstr>
      <vt:lpstr>开源社区认可</vt:lpstr>
      <vt:lpstr>国外研发救援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A类问题 和 技术支持</vt:lpstr>
      <vt:lpstr>XXX5.2版本，A类问题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技术支持：XXX方程数码科技有限公司(2017-12-29)  --视频演示</vt:lpstr>
      <vt:lpstr>镜像已修复，虚拟机已正常运行</vt:lpstr>
      <vt:lpstr>PowerPoint 演示文稿</vt:lpstr>
      <vt:lpstr>2018-1-16 XXX 5.8.3即将预发布，公司停电，损坏6个镜像</vt:lpstr>
      <vt:lpstr>PowerPoint 演示文稿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268</cp:revision>
  <dcterms:created xsi:type="dcterms:W3CDTF">2021-08-09T02:51:00Z</dcterms:created>
  <dcterms:modified xsi:type="dcterms:W3CDTF">2024-08-05T02:21:58Z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BDC70D2477494A95A59C17202B72C819</vt:lpwstr>
  </property>
</Properties>
</file>